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1" r:id="rId2"/>
    <p:sldId id="257" r:id="rId3"/>
    <p:sldId id="313" r:id="rId4"/>
    <p:sldId id="294" r:id="rId5"/>
    <p:sldId id="295" r:id="rId6"/>
    <p:sldId id="296" r:id="rId7"/>
    <p:sldId id="297" r:id="rId8"/>
    <p:sldId id="292" r:id="rId9"/>
    <p:sldId id="298" r:id="rId10"/>
    <p:sldId id="299" r:id="rId11"/>
    <p:sldId id="300" r:id="rId12"/>
    <p:sldId id="301" r:id="rId13"/>
    <p:sldId id="302" r:id="rId14"/>
    <p:sldId id="303" r:id="rId15"/>
    <p:sldId id="260" r:id="rId16"/>
    <p:sldId id="261" r:id="rId17"/>
    <p:sldId id="262" r:id="rId18"/>
    <p:sldId id="263" r:id="rId19"/>
    <p:sldId id="264" r:id="rId20"/>
    <p:sldId id="265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20" r:id="rId41"/>
    <p:sldId id="321" r:id="rId42"/>
    <p:sldId id="322" r:id="rId43"/>
    <p:sldId id="323" r:id="rId44"/>
    <p:sldId id="327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9"/>
    <p:restoredTop sz="94595"/>
  </p:normalViewPr>
  <p:slideViewPr>
    <p:cSldViewPr snapToGrid="0" snapToObjects="1">
      <p:cViewPr varScale="1">
        <p:scale>
          <a:sx n="101" d="100"/>
          <a:sy n="101" d="100"/>
        </p:scale>
        <p:origin x="118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 GWAS in Python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Molecular Biology Review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</a:t>
            </a:r>
          </a:p>
          <a:p>
            <a:r>
              <a:rPr lang="en-US" dirty="0"/>
              <a:t>Didn’t learn it in grad school, but recently assigned a GWAS project at my job so I’ve been teaching it to myself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1464"/>
            <a:ext cx="9144000" cy="17150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Genome-Wide Association Study (GWAS)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</a:t>
            </a:r>
            <a:r>
              <a:rPr lang="en-US"/>
              <a:t>of getting </a:t>
            </a:r>
            <a:r>
              <a:rPr lang="en-US" dirty="0"/>
              <a:t>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9936</TotalTime>
  <Words>1330</Words>
  <Application>Microsoft Macintosh PowerPoint</Application>
  <PresentationFormat>Widescreen</PresentationFormat>
  <Paragraphs>239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Basic GWAS in Python</vt:lpstr>
      <vt:lpstr>Quick About Me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Molecular Biology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Genome-Wide Association Study (GWAS)</vt:lpstr>
      <vt:lpstr>Zombology Basics</vt:lpstr>
      <vt:lpstr>Zombie SNP Dataset</vt:lpstr>
      <vt:lpstr>Quick Statistics Lesson</vt:lpstr>
      <vt:lpstr>What is statistics?</vt:lpstr>
      <vt:lpstr>Figuring out if a coin is fair or weighted</vt:lpstr>
      <vt:lpstr>Experiment</vt:lpstr>
      <vt:lpstr>p-value</vt:lpstr>
      <vt:lpstr>Educational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150</cp:revision>
  <dcterms:created xsi:type="dcterms:W3CDTF">2024-06-21T02:07:16Z</dcterms:created>
  <dcterms:modified xsi:type="dcterms:W3CDTF">2025-07-25T20:17:51Z</dcterms:modified>
</cp:coreProperties>
</file>